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chscap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SD Framework for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(Danielson Framework)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8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and Preparation</a:t>
            </a:r>
          </a:p>
          <a:p>
            <a:r>
              <a:rPr lang="en-US" dirty="0" smtClean="0"/>
              <a:t>The Classroom Environment</a:t>
            </a:r>
          </a:p>
          <a:p>
            <a:r>
              <a:rPr lang="en-US" dirty="0" smtClean="0"/>
              <a:t>Instruction</a:t>
            </a:r>
          </a:p>
          <a:p>
            <a:r>
              <a:rPr lang="en-US" dirty="0" smtClean="0"/>
              <a:t>Professional Responsibilities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43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suggested 8	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883" b="1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9129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Suggested 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475" r="34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9232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Suggested 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870" r="38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4181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Suggested 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52" r="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7105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Training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www.Teachscape.com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59232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17</TotalTime>
  <Words>35</Words>
  <Application>Microsoft Macintosh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Perception</vt:lpstr>
      <vt:lpstr>SD Framework for Teaching</vt:lpstr>
      <vt:lpstr>Four Domains</vt:lpstr>
      <vt:lpstr>The suggested 8 </vt:lpstr>
      <vt:lpstr>The Suggested 8</vt:lpstr>
      <vt:lpstr>The Suggested 8</vt:lpstr>
      <vt:lpstr>The Suggested 8</vt:lpstr>
      <vt:lpstr>The Training Modules</vt:lpstr>
    </vt:vector>
  </TitlesOfParts>
  <Company>EDEC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 Framework for Teaching</dc:title>
  <dc:creator>Dianna Tyler</dc:creator>
  <cp:lastModifiedBy>Dianna Tyler</cp:lastModifiedBy>
  <cp:revision>2</cp:revision>
  <dcterms:created xsi:type="dcterms:W3CDTF">2013-09-27T01:16:24Z</dcterms:created>
  <dcterms:modified xsi:type="dcterms:W3CDTF">2013-09-27T01:33:46Z</dcterms:modified>
</cp:coreProperties>
</file>